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residenz-wuerzburg.de/englisch/residen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ERASUM+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bg-BG" dirty="0"/>
              <a:t>Вюрцбург</a:t>
            </a:r>
            <a:br>
              <a:rPr lang="bg-BG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3563386"/>
            <a:ext cx="3793678" cy="1037760"/>
          </a:xfrm>
        </p:spPr>
        <p:txBody>
          <a:bodyPr>
            <a:noAutofit/>
          </a:bodyPr>
          <a:lstStyle/>
          <a:p>
            <a:r>
              <a:rPr lang="bg-BG" sz="2400" dirty="0" smtClean="0"/>
              <a:t>КАЛОЯН ИВАНОВ ГЕОРГИЕВ</a:t>
            </a:r>
          </a:p>
          <a:p>
            <a:r>
              <a:rPr lang="bg-BG" sz="2400" dirty="0" smtClean="0"/>
              <a:t>5 курс Специалност Медицина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92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/>
              <a:t>Das moderne Gesundheitszentrum ZOM | ZIM</a:t>
            </a:r>
            <a:br>
              <a:rPr lang="de-DE" sz="3600" b="1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65" y="2438400"/>
            <a:ext cx="7532007" cy="3651250"/>
          </a:xfrm>
        </p:spPr>
      </p:pic>
    </p:spTree>
    <p:extLst>
      <p:ext uri="{BB962C8B-B14F-4D97-AF65-F5344CB8AC3E}">
        <p14:creationId xmlns:p14="http://schemas.microsoft.com/office/powerpoint/2010/main" val="6268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Würzburg</a:t>
            </a:r>
            <a:r>
              <a:rPr lang="en-US" dirty="0" smtClean="0"/>
              <a:t> </a:t>
            </a:r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ibliothek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2" y="2317174"/>
            <a:ext cx="11442806" cy="3156636"/>
          </a:xfrm>
        </p:spPr>
      </p:pic>
    </p:spTree>
    <p:extLst>
      <p:ext uri="{BB962C8B-B14F-4D97-AF65-F5344CB8AC3E}">
        <p14:creationId xmlns:p14="http://schemas.microsoft.com/office/powerpoint/2010/main" val="20638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Würzburg</a:t>
            </a:r>
            <a:r>
              <a:rPr lang="en-US" dirty="0"/>
              <a:t>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Bibliothek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71" y="1648958"/>
            <a:ext cx="9029700" cy="4710856"/>
          </a:xfrm>
        </p:spPr>
      </p:pic>
    </p:spTree>
    <p:extLst>
      <p:ext uri="{BB962C8B-B14F-4D97-AF65-F5344CB8AC3E}">
        <p14:creationId xmlns:p14="http://schemas.microsoft.com/office/powerpoint/2010/main" val="33639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Интернационална Вечер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491"/>
            <a:ext cx="4868333" cy="3651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31" y="2334491"/>
            <a:ext cx="6406711" cy="41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Интернационална Вечер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0" y="2822864"/>
            <a:ext cx="4868333" cy="3651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91" y="2625437"/>
            <a:ext cx="5380181" cy="40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7" y="392350"/>
            <a:ext cx="9064982" cy="6331145"/>
          </a:xfrm>
        </p:spPr>
      </p:pic>
    </p:spTree>
    <p:extLst>
      <p:ext uri="{BB962C8B-B14F-4D97-AF65-F5344CB8AC3E}">
        <p14:creationId xmlns:p14="http://schemas.microsoft.com/office/powerpoint/2010/main" val="28275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5" y="2615045"/>
            <a:ext cx="4868333" cy="3651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41" y="2327564"/>
            <a:ext cx="5143500" cy="4530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5936" y="529936"/>
            <a:ext cx="7502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0" dirty="0"/>
              <a:t>Общежитие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82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Общежитие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08" y="2309815"/>
            <a:ext cx="9424553" cy="4361147"/>
          </a:xfrm>
        </p:spPr>
      </p:pic>
    </p:spTree>
    <p:extLst>
      <p:ext uri="{BB962C8B-B14F-4D97-AF65-F5344CB8AC3E}">
        <p14:creationId xmlns:p14="http://schemas.microsoft.com/office/powerpoint/2010/main" val="14973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ВИ ЗА ВНИМАНИЕТО 29.09.2016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5" y="2438400"/>
            <a:ext cx="8088235" cy="4309796"/>
          </a:xfrm>
        </p:spPr>
      </p:pic>
    </p:spTree>
    <p:extLst>
      <p:ext uri="{BB962C8B-B14F-4D97-AF65-F5344CB8AC3E}">
        <p14:creationId xmlns:p14="http://schemas.microsoft.com/office/powerpoint/2010/main" val="12464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Вюрцбург</a:t>
            </a:r>
            <a:br>
              <a:rPr lang="bg-BG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20" y="2417619"/>
            <a:ext cx="6453769" cy="3651250"/>
          </a:xfrm>
        </p:spPr>
      </p:pic>
    </p:spTree>
    <p:extLst>
      <p:ext uri="{BB962C8B-B14F-4D97-AF65-F5344CB8AC3E}">
        <p14:creationId xmlns:p14="http://schemas.microsoft.com/office/powerpoint/2010/main" val="14741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Bavarian Palace Department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86" y="2899064"/>
            <a:ext cx="9815716" cy="2916670"/>
          </a:xfrm>
        </p:spPr>
      </p:pic>
    </p:spTree>
    <p:extLst>
      <p:ext uri="{BB962C8B-B14F-4D97-AF65-F5344CB8AC3E}">
        <p14:creationId xmlns:p14="http://schemas.microsoft.com/office/powerpoint/2010/main" val="41099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27" y="540326"/>
            <a:ext cx="9150664" cy="61825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59" y="90487"/>
            <a:ext cx="3228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Lehrklinik</a:t>
            </a:r>
            <a:r>
              <a:rPr lang="en-US" dirty="0" smtClean="0"/>
              <a:t> </a:t>
            </a:r>
            <a:r>
              <a:rPr lang="en-US" dirty="0" err="1"/>
              <a:t>W</a:t>
            </a:r>
            <a:r>
              <a:rPr lang="en-US" dirty="0" err="1" smtClean="0"/>
              <a:t>ürzburg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99" y="374794"/>
            <a:ext cx="3228975" cy="14192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80" y="2129061"/>
            <a:ext cx="7304920" cy="44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9" y="499521"/>
            <a:ext cx="5798126" cy="6076436"/>
          </a:xfrm>
        </p:spPr>
      </p:pic>
    </p:spTree>
    <p:extLst>
      <p:ext uri="{BB962C8B-B14F-4D97-AF65-F5344CB8AC3E}">
        <p14:creationId xmlns:p14="http://schemas.microsoft.com/office/powerpoint/2010/main" val="8821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Lehrklinik</a:t>
            </a:r>
            <a:r>
              <a:rPr lang="en-US" dirty="0" smtClean="0"/>
              <a:t> </a:t>
            </a:r>
            <a:r>
              <a:rPr lang="en-US" dirty="0" err="1"/>
              <a:t>W</a:t>
            </a:r>
            <a:r>
              <a:rPr lang="en-US" dirty="0" err="1" smtClean="0"/>
              <a:t>ürzburg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1268467"/>
            <a:ext cx="7959436" cy="5517572"/>
          </a:xfrm>
        </p:spPr>
      </p:pic>
    </p:spTree>
    <p:extLst>
      <p:ext uri="{BB962C8B-B14F-4D97-AF65-F5344CB8AC3E}">
        <p14:creationId xmlns:p14="http://schemas.microsoft.com/office/powerpoint/2010/main" val="15456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Lehrklinik</a:t>
            </a:r>
            <a:r>
              <a:rPr lang="en-US" dirty="0" smtClean="0"/>
              <a:t> </a:t>
            </a:r>
            <a:r>
              <a:rPr lang="en-US" dirty="0" err="1"/>
              <a:t>W</a:t>
            </a:r>
            <a:r>
              <a:rPr lang="en-US" dirty="0" err="1" smtClean="0"/>
              <a:t>ürzburg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1600200"/>
            <a:ext cx="6130636" cy="5101936"/>
          </a:xfrm>
        </p:spPr>
      </p:pic>
    </p:spTree>
    <p:extLst>
      <p:ext uri="{BB962C8B-B14F-4D97-AF65-F5344CB8AC3E}">
        <p14:creationId xmlns:p14="http://schemas.microsoft.com/office/powerpoint/2010/main" val="9720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/>
              <a:t>Das moderne Gesundheitszentrum ZOM | ZIM</a:t>
            </a:r>
            <a:br>
              <a:rPr lang="de-DE" sz="3600" b="1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55" y="2428010"/>
            <a:ext cx="7532007" cy="3651250"/>
          </a:xfrm>
        </p:spPr>
      </p:pic>
    </p:spTree>
    <p:extLst>
      <p:ext uri="{BB962C8B-B14F-4D97-AF65-F5344CB8AC3E}">
        <p14:creationId xmlns:p14="http://schemas.microsoft.com/office/powerpoint/2010/main" val="3843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44</TotalTime>
  <Words>48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Century Schoolbook</vt:lpstr>
      <vt:lpstr>Corbel</vt:lpstr>
      <vt:lpstr>Feathered</vt:lpstr>
      <vt:lpstr>ERASUM+  Вюрцбург </vt:lpstr>
      <vt:lpstr>Вюрцбург </vt:lpstr>
      <vt:lpstr>Bavarian Palace Department</vt:lpstr>
      <vt:lpstr>PowerPoint Presentation</vt:lpstr>
      <vt:lpstr>Lehrklinik Würzburg</vt:lpstr>
      <vt:lpstr>PowerPoint Presentation</vt:lpstr>
      <vt:lpstr>Lehrklinik Würzburg</vt:lpstr>
      <vt:lpstr>Lehrklinik Würzburg</vt:lpstr>
      <vt:lpstr>Das moderne Gesundheitszentrum ZOM | ZIM </vt:lpstr>
      <vt:lpstr>Das moderne Gesundheitszentrum ZOM | ZIM </vt:lpstr>
      <vt:lpstr>Würzburg Uni Bibliothek</vt:lpstr>
      <vt:lpstr>Würzburg Uni Bibliothek</vt:lpstr>
      <vt:lpstr>Интернационална Вечер</vt:lpstr>
      <vt:lpstr>Интернационална Вечер</vt:lpstr>
      <vt:lpstr>PowerPoint Presentation</vt:lpstr>
      <vt:lpstr>PowerPoint Presentation</vt:lpstr>
      <vt:lpstr>Общежитие</vt:lpstr>
      <vt:lpstr>БЛАГОДАРЯ ВИ ЗА ВНИМАНИЕТО 29.09.2016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ERASUM+  Вюрцбург</dc:title>
  <dc:creator>Kaloyan</dc:creator>
  <cp:lastModifiedBy>Windows User</cp:lastModifiedBy>
  <cp:revision>5</cp:revision>
  <dcterms:created xsi:type="dcterms:W3CDTF">2016-09-28T21:33:00Z</dcterms:created>
  <dcterms:modified xsi:type="dcterms:W3CDTF">2018-10-18T06:30:16Z</dcterms:modified>
</cp:coreProperties>
</file>